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5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8" r:id="rId111"/>
    <p:sldId id="734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620" r:id="rId134"/>
    <p:sldId id="621" r:id="rId135"/>
    <p:sldId id="760" r:id="rId136"/>
    <p:sldId id="536" r:id="rId137"/>
    <p:sldId id="702" r:id="rId138"/>
    <p:sldId id="726" r:id="rId139"/>
    <p:sldId id="704" r:id="rId140"/>
    <p:sldId id="622" r:id="rId141"/>
    <p:sldId id="705" r:id="rId142"/>
    <p:sldId id="706" r:id="rId143"/>
    <p:sldId id="707" r:id="rId144"/>
    <p:sldId id="708" r:id="rId145"/>
    <p:sldId id="372" r:id="rId146"/>
    <p:sldId id="624" r:id="rId147"/>
    <p:sldId id="709" r:id="rId148"/>
    <p:sldId id="710" r:id="rId149"/>
    <p:sldId id="711" r:id="rId150"/>
    <p:sldId id="761" r:id="rId151"/>
    <p:sldId id="625" r:id="rId152"/>
    <p:sldId id="540" r:id="rId153"/>
    <p:sldId id="712" r:id="rId154"/>
    <p:sldId id="541" r:id="rId155"/>
    <p:sldId id="626" r:id="rId156"/>
    <p:sldId id="802" r:id="rId157"/>
    <p:sldId id="395" r:id="rId158"/>
    <p:sldId id="390" r:id="rId159"/>
    <p:sldId id="393" r:id="rId160"/>
    <p:sldId id="713" r:id="rId161"/>
    <p:sldId id="714" r:id="rId162"/>
    <p:sldId id="715" r:id="rId163"/>
    <p:sldId id="727" r:id="rId164"/>
    <p:sldId id="538" r:id="rId165"/>
    <p:sldId id="396" r:id="rId166"/>
    <p:sldId id="786" r:id="rId167"/>
    <p:sldId id="776" r:id="rId168"/>
    <p:sldId id="777" r:id="rId169"/>
    <p:sldId id="795" r:id="rId170"/>
    <p:sldId id="796" r:id="rId171"/>
    <p:sldId id="797" r:id="rId172"/>
    <p:sldId id="628" r:id="rId173"/>
    <p:sldId id="729" r:id="rId174"/>
    <p:sldId id="728" r:id="rId175"/>
    <p:sldId id="787" r:id="rId176"/>
    <p:sldId id="629" r:id="rId177"/>
    <p:sldId id="779" r:id="rId178"/>
    <p:sldId id="798" r:id="rId179"/>
    <p:sldId id="800" r:id="rId180"/>
    <p:sldId id="799" r:id="rId181"/>
    <p:sldId id="778" r:id="rId182"/>
    <p:sldId id="323" r:id="rId183"/>
    <p:sldId id="329" r:id="rId184"/>
    <p:sldId id="639" r:id="rId185"/>
    <p:sldId id="371" r:id="rId186"/>
    <p:sldId id="640" r:id="rId187"/>
    <p:sldId id="641" r:id="rId188"/>
    <p:sldId id="377" r:id="rId189"/>
    <p:sldId id="642" r:id="rId190"/>
    <p:sldId id="379" r:id="rId191"/>
    <p:sldId id="381" r:id="rId192"/>
    <p:sldId id="382" r:id="rId193"/>
    <p:sldId id="643" r:id="rId194"/>
    <p:sldId id="384" r:id="rId195"/>
    <p:sldId id="385" r:id="rId196"/>
    <p:sldId id="644" r:id="rId197"/>
    <p:sldId id="391" r:id="rId198"/>
    <p:sldId id="392" r:id="rId199"/>
    <p:sldId id="645" r:id="rId200"/>
    <p:sldId id="646" r:id="rId201"/>
    <p:sldId id="394" r:id="rId202"/>
    <p:sldId id="647" r:id="rId203"/>
    <p:sldId id="398" r:id="rId204"/>
    <p:sldId id="400" r:id="rId205"/>
    <p:sldId id="413" r:id="rId206"/>
    <p:sldId id="648" r:id="rId207"/>
    <p:sldId id="328" r:id="rId208"/>
    <p:sldId id="404" r:id="rId209"/>
    <p:sldId id="649" r:id="rId210"/>
    <p:sldId id="785" r:id="rId211"/>
    <p:sldId id="766" r:id="rId212"/>
    <p:sldId id="732" r:id="rId213"/>
    <p:sldId id="258" r:id="rId214"/>
    <p:sldId id="580" r:id="rId215"/>
    <p:sldId id="443" r:id="rId216"/>
    <p:sldId id="431" r:id="rId217"/>
    <p:sldId id="484" r:id="rId218"/>
    <p:sldId id="466" r:id="rId219"/>
    <p:sldId id="430" r:id="rId220"/>
    <p:sldId id="432" r:id="rId221"/>
    <p:sldId id="426" r:id="rId222"/>
    <p:sldId id="425" r:id="rId223"/>
    <p:sldId id="557" r:id="rId2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356"/>
    <p:restoredTop sz="92815"/>
  </p:normalViewPr>
  <p:slideViewPr>
    <p:cSldViewPr snapToGrid="0">
      <p:cViewPr varScale="1">
        <p:scale>
          <a:sx n="134" d="100"/>
          <a:sy n="134" d="100"/>
        </p:scale>
        <p:origin x="3760" y="151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103376</TotalTime>
  <Words>8433</Words>
  <Application>Microsoft Macintosh PowerPoint</Application>
  <PresentationFormat>Widescreen</PresentationFormat>
  <Paragraphs>1425</Paragraphs>
  <Slides>223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40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916</cp:revision>
  <dcterms:created xsi:type="dcterms:W3CDTF">2023-11-14T16:04:34Z</dcterms:created>
  <dcterms:modified xsi:type="dcterms:W3CDTF">2025-11-18T11:48:17Z</dcterms:modified>
</cp:coreProperties>
</file>